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90" y="-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9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6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2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4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6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2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B131-B2F2-4897-9B15-95B595017E4D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C19E-3915-4DDD-9468-657C65B5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3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 b="15625"/>
          <a:stretch/>
        </p:blipFill>
        <p:spPr bwMode="auto">
          <a:xfrm>
            <a:off x="-152400" y="-112712"/>
            <a:ext cx="9508455" cy="697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" r="17321" b="27279"/>
          <a:stretch/>
        </p:blipFill>
        <p:spPr bwMode="auto">
          <a:xfrm>
            <a:off x="1717896" y="3435698"/>
            <a:ext cx="7454020" cy="342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3810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bg1"/>
                </a:solidFill>
                <a:latin typeface="Trebuchet MS" pitchFamily="34" charset="0"/>
              </a:rPr>
              <a:t>Teile</a:t>
            </a:r>
            <a:r>
              <a:rPr lang="en-US" sz="7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Trebuchet MS" pitchFamily="34" charset="0"/>
              </a:rPr>
              <a:t>Sein</a:t>
            </a:r>
            <a:endParaRPr lang="en-US" sz="7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5115" y="13716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1"/>
                </a:solidFill>
                <a:latin typeface="Harlow Solid Italic" pitchFamily="82" charset="0"/>
              </a:rPr>
              <a:t>Leben</a:t>
            </a:r>
            <a:endParaRPr lang="en-US" sz="9600" dirty="0">
              <a:solidFill>
                <a:schemeClr val="bg1"/>
              </a:solidFill>
              <a:latin typeface="Harlow Solid Italic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317" y="274320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rebuchet MS" pitchFamily="34" charset="0"/>
              </a:rPr>
              <a:t>Osteropfer</a:t>
            </a:r>
            <a:endParaRPr lang="en-US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     </a:t>
            </a:r>
            <a:r>
              <a:rPr lang="en-US" sz="2800" b="1" dirty="0" err="1" smtClean="0">
                <a:solidFill>
                  <a:schemeClr val="bg1"/>
                </a:solidFill>
                <a:latin typeface="Trebuchet MS" pitchFamily="34" charset="0"/>
              </a:rPr>
              <a:t>für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rebuchet MS" pitchFamily="34" charset="0"/>
              </a:rPr>
              <a:t>Weltmission</a:t>
            </a:r>
            <a:endParaRPr lang="en-US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41083" y="4572000"/>
            <a:ext cx="2003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31. </a:t>
            </a:r>
            <a:r>
              <a:rPr lang="en-US" sz="3200" b="1" dirty="0" err="1" smtClean="0">
                <a:solidFill>
                  <a:schemeClr val="bg1"/>
                </a:solidFill>
                <a:latin typeface="Trebuchet MS" pitchFamily="34" charset="0"/>
              </a:rPr>
              <a:t>März</a:t>
            </a: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 2013</a:t>
            </a:r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</dc:creator>
  <cp:lastModifiedBy>Heidi</cp:lastModifiedBy>
  <cp:revision>6</cp:revision>
  <dcterms:created xsi:type="dcterms:W3CDTF">2013-03-07T16:50:21Z</dcterms:created>
  <dcterms:modified xsi:type="dcterms:W3CDTF">2013-03-09T10:54:30Z</dcterms:modified>
</cp:coreProperties>
</file>